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278" r:id="rId2"/>
    <p:sldId id="279" r:id="rId3"/>
    <p:sldId id="280" r:id="rId4"/>
    <p:sldId id="281" r:id="rId5"/>
    <p:sldId id="283" r:id="rId6"/>
    <p:sldId id="284" r:id="rId7"/>
    <p:sldId id="282" r:id="rId8"/>
    <p:sldId id="285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</p:sldIdLst>
  <p:sldSz cx="12192000" cy="6858000"/>
  <p:notesSz cx="13716000" cy="24384000"/>
  <p:defaultTextStyle>
    <a:defPPr rtl="0">
      <a:defRPr lang="fr-FR"/>
    </a:defPPr>
    <a:lvl1pPr marL="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C8C"/>
    <a:srgbClr val="202C8F"/>
    <a:srgbClr val="CDBE8A"/>
    <a:srgbClr val="FDFBF6"/>
    <a:srgbClr val="AAC4E9"/>
    <a:srgbClr val="F5CDCE"/>
    <a:srgbClr val="D4D593"/>
    <a:srgbClr val="E6F0FE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2BEEF1-1E7A-4DF6-9759-9A0A3AB7E65E}" v="65" dt="2024-04-16T09:22:52.160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9" autoAdjust="0"/>
  </p:normalViewPr>
  <p:slideViewPr>
    <p:cSldViewPr snapToGrid="0" snapToObjects="1">
      <p:cViewPr varScale="1">
        <p:scale>
          <a:sx n="83" d="100"/>
          <a:sy n="83" d="100"/>
        </p:scale>
        <p:origin x="686" y="77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37" d="100"/>
          <a:sy n="37" d="100"/>
        </p:scale>
        <p:origin x="33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D8A9FD9-846A-5542-1223-3AD2A431C1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8B76CA-3AD4-27D3-1E1A-46BC082BE4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BB1B0-0AA6-45D9-98DC-20B3ECE5F0D1}" type="datetime1">
              <a:rPr lang="fr-FR" smtClean="0"/>
              <a:t>16/04/2024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F6B68C-7FFB-BF27-3763-BB6F612E8B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423B3E-2CA9-8A04-6E87-885647102B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C50B0-4FB1-4929-A133-709007786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9922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fr-FR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539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5133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8155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0653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0421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892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8138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0395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8291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6394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6952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3368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962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4548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533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0" name="Forme libre : Forme 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rtlCol="0" anchor="t">
            <a:no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46" name="Espace réservé du texte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4" name="Espace réservé d’imag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7" name="Espace réservé du texte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8" name="Espace réservé d’image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8" name="Espace réservé du texte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7" name="Espace réservé d’image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9" name="Espace réservé du texte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9" name="Espace réservé du texte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6" name="Espace réservé d’imag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0" name="Espace réservé du texte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0" name="Espace réservé du texte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5" name="Espace réservé d’imag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1" name="Espace réservé du texte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ron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/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Forme libre : Forme 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lnSpc>
                <a:spcPct val="100000"/>
              </a:lnSpc>
              <a:defRPr lang="fr-FR">
                <a:solidFill>
                  <a:schemeClr val="accent6"/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30" name="Image 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MMM AAAA</a:t>
            </a:r>
          </a:p>
        </p:txBody>
      </p:sp>
      <p:sp>
        <p:nvSpPr>
          <p:cNvPr id="32" name="Espace réservé du texte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MMM AAAA</a:t>
            </a:r>
          </a:p>
        </p:txBody>
      </p:sp>
      <p:sp>
        <p:nvSpPr>
          <p:cNvPr id="33" name="Espace réservé du texte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MMM AAAA</a:t>
            </a:r>
          </a:p>
        </p:txBody>
      </p:sp>
      <p:sp>
        <p:nvSpPr>
          <p:cNvPr id="34" name="Espace réservé du texte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MMM AAAA</a:t>
            </a:r>
          </a:p>
        </p:txBody>
      </p:sp>
      <p:sp>
        <p:nvSpPr>
          <p:cNvPr id="35" name="Espace réservé du texte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MMM AAAA</a:t>
            </a:r>
          </a:p>
        </p:txBody>
      </p:sp>
      <p:sp>
        <p:nvSpPr>
          <p:cNvPr id="36" name="Espace réservé du texte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7" name="Espace réservé du texte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8" name="Espace réservé du texte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9" name="Espace réservé du texte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0" name="Espace réservé du texte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13" name="Image 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orme libre : Forme 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17" name="Image 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19" name="Image 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fr-FR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fr-FR" sz="1500"/>
            </a:lvl1pPr>
            <a:lvl2pPr>
              <a:defRPr lang="fr-FR" sz="1300"/>
            </a:lvl2pPr>
            <a:lvl3pPr>
              <a:defRPr lang="fr-FR" sz="12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fr-FR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fr-FR" sz="1500"/>
            </a:lvl1pPr>
            <a:lvl2pPr>
              <a:defRPr lang="fr-FR" sz="1300"/>
            </a:lvl2pPr>
            <a:lvl3pPr>
              <a:defRPr lang="fr-FR" sz="12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46" name="Espace réservé du texte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4" name="Espace réservé d’imag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9" name="Espace réservé du texte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6" name="Espace réservé d’imag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0" name="Espace réservé du texte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0" name="Espace réservé du texte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5" name="Espace réservé d’imag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9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1" name="Espace réservé du texte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fr-FR" sz="15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ésum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 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5" name="Image 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6" name="Image 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3" name="Image 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21" name="Image 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 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fr-FR" b="1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 rtlCol="0">
            <a:noAutofit/>
          </a:bodyPr>
          <a:lstStyle>
            <a:lvl1pPr marL="0" indent="0">
              <a:buNone/>
              <a:defRPr lang="fr-FR" sz="1500"/>
            </a:lvl1pPr>
            <a:lvl2pPr>
              <a:defRPr lang="fr-FR" sz="1500"/>
            </a:lvl2pPr>
            <a:lvl3pPr>
              <a:defRPr lang="fr-FR" sz="1500"/>
            </a:lvl3pPr>
            <a:lvl4pPr>
              <a:defRPr lang="fr-FR" sz="1500"/>
            </a:lvl4pPr>
            <a:lvl5pPr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ôtur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 : Forme 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Forme libre : Forme 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9" name="Image 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rtlCol="0" anchor="ctr">
            <a:noAutofit/>
          </a:bodyPr>
          <a:lstStyle>
            <a:lvl1pPr algn="l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 rtlCol="0">
            <a:noAutofit/>
          </a:bodyPr>
          <a:lstStyle>
            <a:lvl1pPr marL="0" indent="0" algn="l">
              <a:spcBef>
                <a:spcPts val="576"/>
              </a:spcBef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11" name="Image 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orme libre : Forme 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15" name="Image 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pic>
        <p:nvPicPr>
          <p:cNvPr id="17" name="Image 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  <p:sp>
        <p:nvSpPr>
          <p:cNvPr id="18" name="Titr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fr-FR" sz="1500"/>
            </a:lvl1pPr>
            <a:lvl2pPr>
              <a:defRPr lang="fr-FR" sz="1300"/>
            </a:lvl2pPr>
            <a:lvl3pPr>
              <a:defRPr lang="fr-FR" sz="12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20" name="Espace réservé du contenu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fr-FR" sz="1500"/>
            </a:lvl1pPr>
            <a:lvl2pPr>
              <a:defRPr lang="fr-FR" sz="1300"/>
            </a:lvl2pPr>
            <a:lvl3pPr>
              <a:defRPr lang="fr-FR" sz="12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 : Forme 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Forme libre : Forme 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 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lvl6pPr>
              <a:defRPr lang="fr-FR" sz="2000"/>
            </a:lvl6pPr>
            <a:lvl7pPr>
              <a:defRPr lang="fr-FR" sz="2000"/>
            </a:lvl7pPr>
            <a:lvl8pPr>
              <a:defRPr lang="fr-FR" sz="2000"/>
            </a:lvl8pPr>
            <a:lvl9pPr>
              <a:defRPr lang="fr-FR"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orme libre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8" name="Forme libre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orme libre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1" name="Forme libre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</p:grpSp>
      <p:sp>
        <p:nvSpPr>
          <p:cNvPr id="14" name="Image 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fr-FR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fr-FR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fr-FR" sz="1800"/>
            </a:lvl3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 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lang="fr-FR" sz="3200"/>
            </a:lvl1pPr>
            <a:lvl2pPr marL="457200" indent="0">
              <a:buNone/>
              <a:defRPr lang="fr-FR" sz="2800"/>
            </a:lvl2pPr>
            <a:lvl3pPr marL="914400" indent="0">
              <a:buNone/>
              <a:defRPr lang="fr-FR" sz="2400"/>
            </a:lvl3pPr>
            <a:lvl4pPr marL="1371600" indent="0">
              <a:buNone/>
              <a:defRPr lang="fr-FR" sz="2000"/>
            </a:lvl4pPr>
            <a:lvl5pPr marL="1828800" indent="0">
              <a:buNone/>
              <a:defRPr lang="fr-FR" sz="2000"/>
            </a:lvl5pPr>
            <a:lvl6pPr marL="2286000" indent="0">
              <a:buNone/>
              <a:defRPr lang="fr-FR" sz="2000"/>
            </a:lvl6pPr>
            <a:lvl7pPr marL="2743200" indent="0">
              <a:buNone/>
              <a:defRPr lang="fr-FR" sz="2000"/>
            </a:lvl7pPr>
            <a:lvl8pPr marL="3200400" indent="0">
              <a:buNone/>
              <a:defRPr lang="fr-FR" sz="2000"/>
            </a:lvl8pPr>
            <a:lvl9pPr marL="3657600" indent="0">
              <a:buNone/>
              <a:defRPr lang="fr-FR" sz="2000"/>
            </a:lvl9pPr>
          </a:lstStyle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Forme libre : Forme 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Forme libre : Forme 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fr-FR" b="1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 rtlCol="0">
            <a:noAutofit/>
          </a:bodyPr>
          <a:lstStyle>
            <a:lvl1pPr marL="0" indent="0">
              <a:buNone/>
              <a:defRPr lang="fr-FR" sz="1500"/>
            </a:lvl1pPr>
            <a:lvl2pPr>
              <a:defRPr lang="fr-FR" sz="1500"/>
            </a:lvl2pPr>
            <a:lvl3pPr>
              <a:defRPr lang="fr-FR" sz="1500"/>
            </a:lvl3pPr>
            <a:lvl4pPr>
              <a:defRPr lang="fr-FR" sz="1500"/>
            </a:lvl4pPr>
            <a:lvl5pPr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  <p:sp>
        <p:nvSpPr>
          <p:cNvPr id="17" name="Forme libre : Forme 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6" name="Forme libre : Form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7" name="Forme libre : Forme 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fr-FR"/>
            </a:defPPr>
          </a:lstStyle>
          <a:p>
            <a:pPr lvl="0" algn="ctr"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400">
                <a:solidFill>
                  <a:schemeClr val="accent6"/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e libre : Forme 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 rtlCol="0">
            <a:noAutofit/>
          </a:bodyPr>
          <a:lstStyle>
            <a:lvl1pPr>
              <a:defRPr lang="fr-FR" sz="1800"/>
            </a:lvl1pPr>
            <a:lvl2pPr>
              <a:defRPr lang="fr-FR" sz="1600"/>
            </a:lvl2pPr>
            <a:lvl3pPr>
              <a:defRPr lang="fr-FR" sz="14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e libre : Forme 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 rtlCol="0">
            <a:noAutofit/>
          </a:bodyPr>
          <a:lstStyle>
            <a:lvl1pPr>
              <a:defRPr lang="fr-FR" sz="1800"/>
            </a:lvl1pPr>
            <a:lvl2pPr>
              <a:defRPr lang="fr-FR" sz="1600"/>
            </a:lvl2pPr>
            <a:lvl3pPr>
              <a:defRPr lang="fr-FR" sz="1400"/>
            </a:lvl3pPr>
            <a:lvl4pPr>
              <a:defRPr lang="fr-FR" sz="1200"/>
            </a:lvl4pPr>
            <a:lvl5pPr>
              <a:defRPr lang="fr-FR"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rtlCol="0">
            <a:noAutofit/>
          </a:bodyPr>
          <a:lstStyle>
            <a:lvl1pPr algn="l">
              <a:lnSpc>
                <a:spcPct val="100000"/>
              </a:lnSpc>
              <a:defRPr lang="fr-FR"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57" name="Espace réservé du texte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fr-FR" sz="10000" b="1"/>
            </a:lvl1pPr>
          </a:lstStyle>
          <a:p>
            <a:pPr lvl="0" rtl="0"/>
            <a:r>
              <a:rPr lang="fr-FR"/>
              <a:t>« 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fr-FR" sz="2400"/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6" name="Espace réservé du texte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fr-FR" sz="10000" b="1"/>
            </a:lvl1pPr>
          </a:lstStyle>
          <a:p>
            <a:pPr lvl="0" rtl="0"/>
            <a:r>
              <a:rPr lang="fr-FR"/>
              <a:t> »</a:t>
            </a:r>
          </a:p>
        </p:txBody>
      </p:sp>
      <p:sp>
        <p:nvSpPr>
          <p:cNvPr id="32" name="Image 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3" name="Forme libre : Forme 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33" name="Image 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29" name="Forme libre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31" name="Forme libre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dirty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 sz="45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3" name="Espace réservé d’imag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4" name="Espace réservé du texte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6" name="Espace réservé d’imag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5" name="Espace réservé du texte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7" name="Espace réservé du texte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9" name="Espace réservé d’imag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30" name="Espace réservé du texte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lvl="0" rt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10" name="Espace réservé d’image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4" name="Espace réservé du texte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3" name="Espace réservé d’imag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4" name="Espace réservé du texte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11" name="Espace réservé d’image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6" name="Espace réservé du texte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18" name="Espace réservé du texte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6" name="Espace réservé d’imag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5" name="Espace réservé du texte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27" name="Espace réservé du texte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12" name="Espace réservé d’image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31" name="Espace réservé du texte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29" name="Espace réservé d’imag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30" name="Espace réservé du texte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13" name="Espace réservé d’image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fr-FR" sz="1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2" name="Espace réservé du texte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33" name="Espace réservé du texte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fr-FR" sz="1200" spc="20" baseline="0"/>
            </a:lvl1pPr>
          </a:lstStyle>
          <a:p>
            <a:pPr lvl="0" rt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r-FR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fld id="{48F63A3B-78C7-47BE-AE5E-E10140E04643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fr-FR"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fr-FR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fr-FR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fr-FR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fr-FR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fr-FR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9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9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23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9.png"/><Relationship Id="rId5" Type="http://schemas.openxmlformats.org/officeDocument/2006/relationships/image" Target="../media/image24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9.pn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9.pn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9.png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9.pn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9.pn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9.pn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microsoft.com/office/2007/relationships/media" Target="../media/media23.m4a"/><Relationship Id="rId7" Type="http://schemas.openxmlformats.org/officeDocument/2006/relationships/slideLayout" Target="../slideLayouts/slideLayout18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5" Type="http://schemas.microsoft.com/office/2007/relationships/media" Target="../media/media24.m4a"/><Relationship Id="rId10" Type="http://schemas.openxmlformats.org/officeDocument/2006/relationships/image" Target="../media/image9.png"/><Relationship Id="rId4" Type="http://schemas.openxmlformats.org/officeDocument/2006/relationships/audio" Target="../media/media23.m4a"/><Relationship Id="rId9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m4a"/><Relationship Id="rId3" Type="http://schemas.microsoft.com/office/2007/relationships/media" Target="../media/media26.m4a"/><Relationship Id="rId7" Type="http://schemas.microsoft.com/office/2007/relationships/media" Target="../media/media28.m4a"/><Relationship Id="rId12" Type="http://schemas.openxmlformats.org/officeDocument/2006/relationships/image" Target="../media/image9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audio" Target="../media/media27.m4a"/><Relationship Id="rId11" Type="http://schemas.openxmlformats.org/officeDocument/2006/relationships/image" Target="../media/image31.jpg"/><Relationship Id="rId5" Type="http://schemas.microsoft.com/office/2007/relationships/media" Target="../media/media27.m4a"/><Relationship Id="rId10" Type="http://schemas.openxmlformats.org/officeDocument/2006/relationships/image" Target="../media/image32.jpg"/><Relationship Id="rId4" Type="http://schemas.openxmlformats.org/officeDocument/2006/relationships/audio" Target="../media/media26.m4a"/><Relationship Id="rId9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microsoft.com/office/2007/relationships/media" Target="../media/media30.m4a"/><Relationship Id="rId7" Type="http://schemas.openxmlformats.org/officeDocument/2006/relationships/slideLayout" Target="../slideLayouts/slideLayout18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audio" Target="../media/media31.m4a"/><Relationship Id="rId5" Type="http://schemas.microsoft.com/office/2007/relationships/media" Target="../media/media31.m4a"/><Relationship Id="rId10" Type="http://schemas.openxmlformats.org/officeDocument/2006/relationships/image" Target="../media/image9.png"/><Relationship Id="rId4" Type="http://schemas.openxmlformats.org/officeDocument/2006/relationships/audio" Target="../media/media30.m4a"/><Relationship Id="rId9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9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Brown Bear Brown Bear, what do you see">
            <a:hlinkClick r:id="" action="ppaction://media"/>
            <a:extLst>
              <a:ext uri="{FF2B5EF4-FFF2-40B4-BE49-F238E27FC236}">
                <a16:creationId xmlns:a16="http://schemas.microsoft.com/office/drawing/2014/main" id="{672016FE-1DF3-1B4F-97AD-65F904FE73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3589" y="155448"/>
            <a:ext cx="487363" cy="48736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2495388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sz="4000" dirty="0"/>
              <a:t>Polar </a:t>
            </a:r>
            <a:r>
              <a:rPr lang="fr-FR" sz="4000" dirty="0" err="1"/>
              <a:t>bear</a:t>
            </a:r>
            <a:r>
              <a:rPr lang="fr-FR" sz="4000" dirty="0"/>
              <a:t>, </a:t>
            </a:r>
            <a:br>
              <a:rPr lang="fr-FR" sz="4000" dirty="0"/>
            </a:br>
            <a:r>
              <a:rPr lang="fr-FR" sz="4000" dirty="0"/>
              <a:t>polar </a:t>
            </a:r>
            <a:r>
              <a:rPr lang="fr-FR" sz="4000" dirty="0" err="1"/>
              <a:t>bear</a:t>
            </a:r>
            <a:r>
              <a:rPr lang="fr-FR" sz="4000" dirty="0"/>
              <a:t>,</a:t>
            </a:r>
            <a:br>
              <a:rPr lang="fr-FR" sz="4000" dirty="0"/>
            </a:br>
            <a:r>
              <a:rPr lang="fr-FR" sz="4000" dirty="0" err="1"/>
              <a:t>what</a:t>
            </a:r>
            <a:r>
              <a:rPr lang="fr-FR" sz="4000" dirty="0"/>
              <a:t> do </a:t>
            </a:r>
            <a:r>
              <a:rPr lang="fr-FR" sz="4000" dirty="0" err="1"/>
              <a:t>you</a:t>
            </a:r>
            <a:r>
              <a:rPr lang="fr-FR" sz="4000" dirty="0"/>
              <a:t> </a:t>
            </a:r>
            <a:r>
              <a:rPr lang="fr-FR" sz="4000" dirty="0" err="1"/>
              <a:t>see</a:t>
            </a:r>
            <a:r>
              <a:rPr lang="fr-FR" sz="4000" dirty="0"/>
              <a:t>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1860" y="5543573"/>
            <a:ext cx="3493008" cy="878908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 err="1">
                <a:solidFill>
                  <a:schemeClr val="bg1"/>
                </a:solidFill>
                <a:latin typeface="Arial Black" panose="020B0A04020102020204" pitchFamily="34" charset="0"/>
              </a:rPr>
              <a:t>Eric</a:t>
            </a:r>
            <a:r>
              <a:rPr lang="fr-FR" dirty="0">
                <a:solidFill>
                  <a:schemeClr val="bg1"/>
                </a:solidFill>
                <a:latin typeface="Arial Black" panose="020B0A04020102020204" pitchFamily="34" charset="0"/>
              </a:rPr>
              <a:t> Carle</a:t>
            </a:r>
          </a:p>
          <a:p>
            <a:pPr rtl="0"/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texte, ours, mammifère, Ours polaire&#10;&#10;Description générée automatiquement">
            <a:extLst>
              <a:ext uri="{FF2B5EF4-FFF2-40B4-BE49-F238E27FC236}">
                <a16:creationId xmlns:a16="http://schemas.microsoft.com/office/drawing/2014/main" id="{6144CD30-125A-C222-2CC2-C0B007C487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81" r="3202"/>
          <a:stretch/>
        </p:blipFill>
        <p:spPr>
          <a:xfrm>
            <a:off x="371474" y="1006883"/>
            <a:ext cx="3493008" cy="453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45" descr="Une image contenant art, serpent, reptile&#10;&#10;Description générée automatiquement">
            <a:extLst>
              <a:ext uri="{FF2B5EF4-FFF2-40B4-BE49-F238E27FC236}">
                <a16:creationId xmlns:a16="http://schemas.microsoft.com/office/drawing/2014/main" id="{6CBE01A5-C857-12C3-E260-20C6C7F621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888" r="10391" b="25672"/>
          <a:stretch/>
        </p:blipFill>
        <p:spPr>
          <a:xfrm>
            <a:off x="1472488" y="0"/>
            <a:ext cx="112052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90F45FA2-00D6-F1AA-5EBA-1CDC4EC60844}"/>
              </a:ext>
            </a:extLst>
          </p:cNvPr>
          <p:cNvSpPr txBox="1"/>
          <p:nvPr/>
        </p:nvSpPr>
        <p:spPr>
          <a:xfrm>
            <a:off x="262659" y="255210"/>
            <a:ext cx="7080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Boa constrictor, </a:t>
            </a:r>
          </a:p>
          <a:p>
            <a:pPr algn="ctr"/>
            <a:r>
              <a:rPr lang="fr-FR" sz="3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Boa constrictor, </a:t>
            </a:r>
          </a:p>
          <a:p>
            <a:pPr algn="ctr"/>
            <a:r>
              <a:rPr lang="fr-FR" sz="32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What</a:t>
            </a:r>
            <a:r>
              <a:rPr lang="fr-FR" sz="3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you</a:t>
            </a:r>
            <a:r>
              <a:rPr lang="fr-FR" sz="3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10. Boa constrictor Boa constrictor">
            <a:hlinkClick r:id="" action="ppaction://media"/>
            <a:extLst>
              <a:ext uri="{FF2B5EF4-FFF2-40B4-BE49-F238E27FC236}">
                <a16:creationId xmlns:a16="http://schemas.microsoft.com/office/drawing/2014/main" id="{E0B9A1A8-42ED-7895-C024-593F325B1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38434" y="57060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9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 descr="Une image contenant reptile, serpent, mammifère&#10;&#10;Description générée automatiquement">
            <a:extLst>
              <a:ext uri="{FF2B5EF4-FFF2-40B4-BE49-F238E27FC236}">
                <a16:creationId xmlns:a16="http://schemas.microsoft.com/office/drawing/2014/main" id="{447EB43D-75E6-F66F-B1DB-EB10DD93BB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87" t="12855" r="2" b="34914"/>
          <a:stretch/>
        </p:blipFill>
        <p:spPr>
          <a:xfrm>
            <a:off x="0" y="0"/>
            <a:ext cx="10621818" cy="6863753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Espace réservé du numéro de diapositive 174" hidden="1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11</a:t>
            </a:fld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12DB59-B724-F986-7E4F-647663ED2BFF}"/>
              </a:ext>
            </a:extLst>
          </p:cNvPr>
          <p:cNvSpPr txBox="1"/>
          <p:nvPr/>
        </p:nvSpPr>
        <p:spPr>
          <a:xfrm>
            <a:off x="6502400" y="3838575"/>
            <a:ext cx="5430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00B050"/>
                </a:solidFill>
                <a:latin typeface="+mj-lt"/>
              </a:rPr>
              <a:t>I </a:t>
            </a:r>
            <a:r>
              <a:rPr lang="fr-FR" sz="3200">
                <a:solidFill>
                  <a:srgbClr val="00B050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an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elephant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00B050"/>
                </a:solidFill>
                <a:latin typeface="+mj-lt"/>
              </a:rPr>
              <a:t>trumpeting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my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ear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?</a:t>
            </a:r>
          </a:p>
        </p:txBody>
      </p:sp>
      <p:pic>
        <p:nvPicPr>
          <p:cNvPr id="2" name="11. I hear an elephant">
            <a:hlinkClick r:id="" action="ppaction://media"/>
            <a:extLst>
              <a:ext uri="{FF2B5EF4-FFF2-40B4-BE49-F238E27FC236}">
                <a16:creationId xmlns:a16="http://schemas.microsoft.com/office/drawing/2014/main" id="{9042CB90-C5FD-143C-2980-74C891304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7660" y="2697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8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einture, art, dessin, texte&#10;&#10;Description générée automatiquement">
            <a:extLst>
              <a:ext uri="{FF2B5EF4-FFF2-40B4-BE49-F238E27FC236}">
                <a16:creationId xmlns:a16="http://schemas.microsoft.com/office/drawing/2014/main" id="{D2D3EB9E-B185-F7FE-5BCB-69AE361650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390" r="-1" b="284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Espace réservé du numéro de diapositive 24" hidden="1">
            <a:extLst>
              <a:ext uri="{FF2B5EF4-FFF2-40B4-BE49-F238E27FC236}">
                <a16:creationId xmlns:a16="http://schemas.microsoft.com/office/drawing/2014/main" id="{5058AE03-D409-0714-CCED-4548A9C9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12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CB60370-0507-24FA-4E22-5211A1C128EE}"/>
              </a:ext>
            </a:extLst>
          </p:cNvPr>
          <p:cNvSpPr txBox="1"/>
          <p:nvPr/>
        </p:nvSpPr>
        <p:spPr>
          <a:xfrm>
            <a:off x="20" y="2992581"/>
            <a:ext cx="439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Elephant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 </a:t>
            </a: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Elephant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What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you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?</a:t>
            </a:r>
          </a:p>
        </p:txBody>
      </p:sp>
      <p:pic>
        <p:nvPicPr>
          <p:cNvPr id="2" name="12. Elephant elephant">
            <a:hlinkClick r:id="" action="ppaction://media"/>
            <a:extLst>
              <a:ext uri="{FF2B5EF4-FFF2-40B4-BE49-F238E27FC236}">
                <a16:creationId xmlns:a16="http://schemas.microsoft.com/office/drawing/2014/main" id="{38F26D07-4CDD-E1C6-CCE2-33164F7EE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4592" y="5222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8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Espace réservé du numéro de diapositive 101">
            <a:extLst>
              <a:ext uri="{FF2B5EF4-FFF2-40B4-BE49-F238E27FC236}">
                <a16:creationId xmlns:a16="http://schemas.microsoft.com/office/drawing/2014/main" id="{51BDF1B8-4D26-9C08-3102-6224AA6A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35" name="Image 34" descr="Une image contenant peinture, dessin, mammifère, art&#10;&#10;Description générée automatiquement">
            <a:extLst>
              <a:ext uri="{FF2B5EF4-FFF2-40B4-BE49-F238E27FC236}">
                <a16:creationId xmlns:a16="http://schemas.microsoft.com/office/drawing/2014/main" id="{4E279F66-7316-6096-FBCF-F3837231F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63" t="10667" r="1210" b="2500"/>
          <a:stretch/>
        </p:blipFill>
        <p:spPr>
          <a:xfrm>
            <a:off x="0" y="0"/>
            <a:ext cx="6011170" cy="6858000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BB032559-DF56-72DC-CA25-AAFE40E573BB}"/>
              </a:ext>
            </a:extLst>
          </p:cNvPr>
          <p:cNvSpPr txBox="1"/>
          <p:nvPr/>
        </p:nvSpPr>
        <p:spPr>
          <a:xfrm>
            <a:off x="6011170" y="2636461"/>
            <a:ext cx="5648325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DF8C8C"/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leopard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snarling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my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?</a:t>
            </a:r>
          </a:p>
        </p:txBody>
      </p:sp>
      <p:pic>
        <p:nvPicPr>
          <p:cNvPr id="2" name="13. I hear a leopard">
            <a:hlinkClick r:id="" action="ppaction://media"/>
            <a:extLst>
              <a:ext uri="{FF2B5EF4-FFF2-40B4-BE49-F238E27FC236}">
                <a16:creationId xmlns:a16="http://schemas.microsoft.com/office/drawing/2014/main" id="{DCE45B74-6FD1-2ECE-8911-13D125054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79811" y="43944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11" name="Image 10" descr="Une image contenant texte, Silhouette d’animal, créativité&#10;&#10;Description générée automatiquement">
            <a:extLst>
              <a:ext uri="{FF2B5EF4-FFF2-40B4-BE49-F238E27FC236}">
                <a16:creationId xmlns:a16="http://schemas.microsoft.com/office/drawing/2014/main" id="{EB521651-0D6D-B56D-55D5-4CC00D538E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902" b="3337"/>
          <a:stretch/>
        </p:blipFill>
        <p:spPr>
          <a:xfrm>
            <a:off x="6669615" y="-56544"/>
            <a:ext cx="5522385" cy="691454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AE2908C-C399-A4C1-0D52-2C3D892AAAF9}"/>
              </a:ext>
            </a:extLst>
          </p:cNvPr>
          <p:cNvSpPr txBox="1"/>
          <p:nvPr/>
        </p:nvSpPr>
        <p:spPr>
          <a:xfrm>
            <a:off x="3371272" y="563821"/>
            <a:ext cx="7574095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Leopard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leopard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What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you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14. Leopard leopard">
            <a:hlinkClick r:id="" action="ppaction://media"/>
            <a:extLst>
              <a:ext uri="{FF2B5EF4-FFF2-40B4-BE49-F238E27FC236}">
                <a16:creationId xmlns:a16="http://schemas.microsoft.com/office/drawing/2014/main" id="{BB65B2B9-C09F-300E-9EE9-1B8A0B6995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27590" y="2261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dessin, Silhouette d’animal, mammifère, art&#10;&#10;Description générée automatiquement">
            <a:extLst>
              <a:ext uri="{FF2B5EF4-FFF2-40B4-BE49-F238E27FC236}">
                <a16:creationId xmlns:a16="http://schemas.microsoft.com/office/drawing/2014/main" id="{2C53D39A-0206-0AF6-0AC5-C380DE4E24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22" t="-5" b="39778"/>
          <a:stretch/>
        </p:blipFill>
        <p:spPr>
          <a:xfrm>
            <a:off x="0" y="0"/>
            <a:ext cx="10982325" cy="70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0CA136-40F4-9994-865F-62E19AE00A58}"/>
              </a:ext>
            </a:extLst>
          </p:cNvPr>
          <p:cNvSpPr txBox="1"/>
          <p:nvPr/>
        </p:nvSpPr>
        <p:spPr>
          <a:xfrm>
            <a:off x="3158259" y="5780782"/>
            <a:ext cx="765261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peacock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</a:t>
            </a:r>
          </a:p>
          <a:p>
            <a:pPr algn="ctr"/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yelping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my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ear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15. I hear a peacock">
            <a:hlinkClick r:id="" action="ppaction://media"/>
            <a:extLst>
              <a:ext uri="{FF2B5EF4-FFF2-40B4-BE49-F238E27FC236}">
                <a16:creationId xmlns:a16="http://schemas.microsoft.com/office/drawing/2014/main" id="{E6F69490-BC1F-AC50-9CAF-785C86948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19961" y="4967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 descr="Une image contenant oiseau, plume, dessin, peinture&#10;&#10;Description générée automatiquement">
            <a:extLst>
              <a:ext uri="{FF2B5EF4-FFF2-40B4-BE49-F238E27FC236}">
                <a16:creationId xmlns:a16="http://schemas.microsoft.com/office/drawing/2014/main" id="{CD46E639-3FB0-32EB-D46F-FEA9F55D0C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774" b="3212"/>
          <a:stretch/>
        </p:blipFill>
        <p:spPr>
          <a:xfrm>
            <a:off x="6175174" y="0"/>
            <a:ext cx="6016826" cy="67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 hidden="1">
            <a:extLst>
              <a:ext uri="{FF2B5EF4-FFF2-40B4-BE49-F238E27FC236}">
                <a16:creationId xmlns:a16="http://schemas.microsoft.com/office/drawing/2014/main" id="{FB0B68F8-D52B-D66E-BF9D-FC6A8D63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16</a:t>
            </a:fld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1ECC42D-2D1C-855C-957C-2FE266A97602}"/>
              </a:ext>
            </a:extLst>
          </p:cNvPr>
          <p:cNvSpPr txBox="1"/>
          <p:nvPr/>
        </p:nvSpPr>
        <p:spPr>
          <a:xfrm>
            <a:off x="2269692" y="5551111"/>
            <a:ext cx="765261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202C8F"/>
                </a:solidFill>
                <a:latin typeface="+mj-lt"/>
              </a:rPr>
              <a:t>Peacock,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peacock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202C8F"/>
                </a:solidFill>
                <a:latin typeface="+mj-lt"/>
              </a:rPr>
              <a:t>What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you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?</a:t>
            </a:r>
          </a:p>
        </p:txBody>
      </p:sp>
      <p:pic>
        <p:nvPicPr>
          <p:cNvPr id="2" name="16. Peacock peacock">
            <a:hlinkClick r:id="" action="ppaction://media"/>
            <a:extLst>
              <a:ext uri="{FF2B5EF4-FFF2-40B4-BE49-F238E27FC236}">
                <a16:creationId xmlns:a16="http://schemas.microsoft.com/office/drawing/2014/main" id="{27067F36-3441-69D0-3E9E-142537EE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4980" y="1309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3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 descr="Une image contenant dessin, peinture, Dessin d’enfant, croquis&#10;&#10;Description générée automatiquement">
            <a:extLst>
              <a:ext uri="{FF2B5EF4-FFF2-40B4-BE49-F238E27FC236}">
                <a16:creationId xmlns:a16="http://schemas.microsoft.com/office/drawing/2014/main" id="{C0FD735B-76E6-A1A3-BBD1-8917F84C8F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23469" b="26219"/>
          <a:stretch/>
        </p:blipFill>
        <p:spPr>
          <a:xfrm>
            <a:off x="0" y="6291"/>
            <a:ext cx="10437223" cy="685170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 hidden="1">
            <a:extLst>
              <a:ext uri="{FF2B5EF4-FFF2-40B4-BE49-F238E27FC236}">
                <a16:creationId xmlns:a16="http://schemas.microsoft.com/office/drawing/2014/main" id="{19F15EAB-5AC9-E3E6-7E49-28D595C9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17</a:t>
            </a:fld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2CD66FA-1D39-9A7F-D0F7-5732697A8BB4}"/>
              </a:ext>
            </a:extLst>
          </p:cNvPr>
          <p:cNvSpPr txBox="1"/>
          <p:nvPr/>
        </p:nvSpPr>
        <p:spPr>
          <a:xfrm>
            <a:off x="3758062" y="4703386"/>
            <a:ext cx="7652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/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chemeClr val="bg1"/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chemeClr val="bg1"/>
                </a:solidFill>
                <a:latin typeface="+mj-lt"/>
              </a:rPr>
              <a:t>walrus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chemeClr val="bg1"/>
                </a:solidFill>
                <a:latin typeface="+mj-lt"/>
              </a:rPr>
              <a:t>Bellowing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chemeClr val="bg1"/>
                </a:solidFill>
                <a:latin typeface="+mj-lt"/>
              </a:rPr>
              <a:t>my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+mj-lt"/>
              </a:rPr>
              <a:t>ear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pic>
        <p:nvPicPr>
          <p:cNvPr id="2" name="17. I hear a walrus">
            <a:hlinkClick r:id="" action="ppaction://media"/>
            <a:extLst>
              <a:ext uri="{FF2B5EF4-FFF2-40B4-BE49-F238E27FC236}">
                <a16:creationId xmlns:a16="http://schemas.microsoft.com/office/drawing/2014/main" id="{7158953A-6D11-05BF-2B2A-7ECD78BCD7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5751" y="9537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DBB7468-AE47-EBCA-F776-95F77EF4CD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148"/>
          <a:stretch/>
        </p:blipFill>
        <p:spPr>
          <a:xfrm>
            <a:off x="5347827" y="0"/>
            <a:ext cx="6844173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FC0DBDD-39C9-ED3C-AD31-DA8CE0A85A44}"/>
              </a:ext>
            </a:extLst>
          </p:cNvPr>
          <p:cNvSpPr txBox="1"/>
          <p:nvPr/>
        </p:nvSpPr>
        <p:spPr>
          <a:xfrm>
            <a:off x="219220" y="3057293"/>
            <a:ext cx="6079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Walrus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walrus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What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you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?</a:t>
            </a:r>
          </a:p>
        </p:txBody>
      </p:sp>
      <p:pic>
        <p:nvPicPr>
          <p:cNvPr id="2" name="18. Walrus walrus">
            <a:hlinkClick r:id="" action="ppaction://media"/>
            <a:extLst>
              <a:ext uri="{FF2B5EF4-FFF2-40B4-BE49-F238E27FC236}">
                <a16:creationId xmlns:a16="http://schemas.microsoft.com/office/drawing/2014/main" id="{C217344E-F6E7-D125-6091-9C93F1765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4211" y="53550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6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060088A-F3A7-AB19-7C0C-EA7866AC9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90" t="7811" r="1811" b="4244"/>
          <a:stretch/>
        </p:blipFill>
        <p:spPr>
          <a:xfrm>
            <a:off x="-1" y="-1"/>
            <a:ext cx="6262255" cy="6919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E2E24AA-2BD6-8434-0BAF-2CC956F959F4}"/>
              </a:ext>
            </a:extLst>
          </p:cNvPr>
          <p:cNvSpPr txBox="1"/>
          <p:nvPr/>
        </p:nvSpPr>
        <p:spPr>
          <a:xfrm>
            <a:off x="6493163" y="2798674"/>
            <a:ext cx="5073217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202C8F"/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zookeeper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202C8F"/>
                </a:solidFill>
                <a:latin typeface="+mj-lt"/>
              </a:rPr>
              <a:t>whistling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my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ear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.</a:t>
            </a:r>
          </a:p>
        </p:txBody>
      </p:sp>
      <p:pic>
        <p:nvPicPr>
          <p:cNvPr id="2" name="19. I hear a zookeeper">
            <a:hlinkClick r:id="" action="ppaction://media"/>
            <a:extLst>
              <a:ext uri="{FF2B5EF4-FFF2-40B4-BE49-F238E27FC236}">
                <a16:creationId xmlns:a16="http://schemas.microsoft.com/office/drawing/2014/main" id="{59E0E7FD-6526-8BED-478B-D7B491CB8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36470" y="49856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8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Silhouette d’animal, dessin, peinture, mammifère&#10;&#10;Description générée automatiquement">
            <a:extLst>
              <a:ext uri="{FF2B5EF4-FFF2-40B4-BE49-F238E27FC236}">
                <a16:creationId xmlns:a16="http://schemas.microsoft.com/office/drawing/2014/main" id="{A3A1E7AD-1E3B-7E05-9C24-F735F4542D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6" t="8755" r="5619"/>
          <a:stretch/>
        </p:blipFill>
        <p:spPr>
          <a:xfrm>
            <a:off x="4171950" y="1"/>
            <a:ext cx="8020050" cy="685799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7B94CAF-913F-8A3C-3C86-A0F78CEBF730}"/>
              </a:ext>
            </a:extLst>
          </p:cNvPr>
          <p:cNvSpPr txBox="1"/>
          <p:nvPr/>
        </p:nvSpPr>
        <p:spPr>
          <a:xfrm>
            <a:off x="300759" y="2692978"/>
            <a:ext cx="44652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Lion, lion, </a:t>
            </a:r>
          </a:p>
          <a:p>
            <a:pPr algn="ctr"/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What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you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2. Lion lion what do you hear ">
            <a:hlinkClick r:id="" action="ppaction://media"/>
            <a:extLst>
              <a:ext uri="{FF2B5EF4-FFF2-40B4-BE49-F238E27FC236}">
                <a16:creationId xmlns:a16="http://schemas.microsoft.com/office/drawing/2014/main" id="{672E5989-873E-CBE6-8520-E6D493FC6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9679" y="46715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5E6A038-AFF6-D74E-184D-0E089EB0DD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019" b="3434"/>
          <a:stretch/>
        </p:blipFill>
        <p:spPr>
          <a:xfrm>
            <a:off x="6760027" y="0"/>
            <a:ext cx="5431973" cy="68798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5CDB00-DB21-5FAD-783E-ECF9433B5C0C}"/>
              </a:ext>
            </a:extLst>
          </p:cNvPr>
          <p:cNvSpPr txBox="1"/>
          <p:nvPr/>
        </p:nvSpPr>
        <p:spPr>
          <a:xfrm>
            <a:off x="1937183" y="166311"/>
            <a:ext cx="765261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rgbClr val="00B050"/>
                </a:solidFill>
                <a:latin typeface="+mj-lt"/>
              </a:rPr>
              <a:t>Zookeeper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,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zookeeper</a:t>
            </a:r>
            <a:endParaRPr lang="fr-FR" sz="3200" dirty="0">
              <a:solidFill>
                <a:srgbClr val="00B050"/>
              </a:solidFill>
              <a:latin typeface="+mj-lt"/>
            </a:endParaRPr>
          </a:p>
          <a:p>
            <a:pPr algn="ctr"/>
            <a:r>
              <a:rPr lang="fr-FR" sz="3200" dirty="0" err="1">
                <a:solidFill>
                  <a:srgbClr val="00B050"/>
                </a:solidFill>
                <a:latin typeface="+mj-lt"/>
              </a:rPr>
              <a:t>What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you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00B050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00B050"/>
                </a:solidFill>
                <a:latin typeface="+mj-lt"/>
              </a:rPr>
              <a:t>?</a:t>
            </a:r>
          </a:p>
        </p:txBody>
      </p:sp>
      <p:pic>
        <p:nvPicPr>
          <p:cNvPr id="2" name="20. Zookeeper zookeeper ">
            <a:hlinkClick r:id="" action="ppaction://media"/>
            <a:extLst>
              <a:ext uri="{FF2B5EF4-FFF2-40B4-BE49-F238E27FC236}">
                <a16:creationId xmlns:a16="http://schemas.microsoft.com/office/drawing/2014/main" id="{E84D8103-8E8B-7F04-EF4A-E97455720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21998" y="2940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9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DE28133-0719-E8BC-1022-6BA1D6990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91" t="12660" r="2060" b="3165"/>
          <a:stretch/>
        </p:blipFill>
        <p:spPr>
          <a:xfrm>
            <a:off x="0" y="28740"/>
            <a:ext cx="5892800" cy="66122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8A397D6-5FD5-69AD-B245-1B14E5C21B30}"/>
              </a:ext>
            </a:extLst>
          </p:cNvPr>
          <p:cNvSpPr txBox="1"/>
          <p:nvPr/>
        </p:nvSpPr>
        <p:spPr>
          <a:xfrm>
            <a:off x="6493163" y="2798674"/>
            <a:ext cx="5073217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202C8F"/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202C8F"/>
                </a:solidFill>
                <a:latin typeface="+mj-lt"/>
              </a:rPr>
              <a:t>children</a:t>
            </a:r>
            <a:r>
              <a:rPr lang="fr-FR" sz="3200" dirty="0">
                <a:solidFill>
                  <a:srgbClr val="202C8F"/>
                </a:solidFill>
                <a:latin typeface="+mj-lt"/>
              </a:rPr>
              <a:t> …</a:t>
            </a:r>
          </a:p>
          <a:p>
            <a:pPr algn="ctr"/>
            <a:endParaRPr lang="fr-FR" sz="3200" dirty="0">
              <a:solidFill>
                <a:srgbClr val="202C8F"/>
              </a:solidFill>
              <a:latin typeface="+mj-lt"/>
            </a:endParaRPr>
          </a:p>
        </p:txBody>
      </p:sp>
      <p:pic>
        <p:nvPicPr>
          <p:cNvPr id="2" name="21. I hear children">
            <a:hlinkClick r:id="" action="ppaction://media"/>
            <a:extLst>
              <a:ext uri="{FF2B5EF4-FFF2-40B4-BE49-F238E27FC236}">
                <a16:creationId xmlns:a16="http://schemas.microsoft.com/office/drawing/2014/main" id="{E8A68635-BAE3-9C15-B1D4-E5E261C5B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86089" y="43390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7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4082CCFD-EABE-4CF5-C56C-3FC9FCA6C0F0}"/>
              </a:ext>
            </a:extLst>
          </p:cNvPr>
          <p:cNvGrpSpPr/>
          <p:nvPr/>
        </p:nvGrpSpPr>
        <p:grpSpPr>
          <a:xfrm>
            <a:off x="738909" y="110835"/>
            <a:ext cx="9667082" cy="1634837"/>
            <a:chOff x="738909" y="110835"/>
            <a:chExt cx="9667082" cy="163483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FF70FA1-E912-0C19-B496-F0518BE9E1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3755" t="-1" r="12696" b="77013"/>
            <a:stretch/>
          </p:blipFill>
          <p:spPr>
            <a:xfrm>
              <a:off x="738909" y="110835"/>
              <a:ext cx="3288145" cy="1634837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371C12C-3D77-F499-8CFE-8A8929CBEBF7}"/>
                </a:ext>
              </a:extLst>
            </p:cNvPr>
            <p:cNvSpPr txBox="1"/>
            <p:nvPr/>
          </p:nvSpPr>
          <p:spPr>
            <a:xfrm>
              <a:off x="4027054" y="541825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Growling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 like a polar </a:t>
              </a:r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bear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.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9D46E1C-0EA6-FB8F-FEBC-2EBE109C48E1}"/>
              </a:ext>
            </a:extLst>
          </p:cNvPr>
          <p:cNvGrpSpPr/>
          <p:nvPr/>
        </p:nvGrpSpPr>
        <p:grpSpPr>
          <a:xfrm>
            <a:off x="2612900" y="4392126"/>
            <a:ext cx="9311534" cy="1976584"/>
            <a:chOff x="2612900" y="4392126"/>
            <a:chExt cx="9311534" cy="1976584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A397760-2F45-F90A-1DDE-20E870D0216F}"/>
                </a:ext>
              </a:extLst>
            </p:cNvPr>
            <p:cNvSpPr txBox="1"/>
            <p:nvPr/>
          </p:nvSpPr>
          <p:spPr>
            <a:xfrm>
              <a:off x="5006110" y="5051360"/>
              <a:ext cx="691832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Snorting</a:t>
              </a:r>
              <a:r>
                <a:rPr lang="fr-FR" sz="32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hippopotamus</a:t>
              </a:r>
              <a:r>
                <a:rPr lang="fr-FR" sz="32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FEBBA46E-777B-6E26-093E-1379DEFC06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9273" t="1616" b="69562"/>
            <a:stretch/>
          </p:blipFill>
          <p:spPr>
            <a:xfrm>
              <a:off x="2612900" y="4392126"/>
              <a:ext cx="2393210" cy="1976584"/>
            </a:xfrm>
            <a:prstGeom prst="rect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BF2D6DC5-1384-B9EE-D031-4F2EF5295D05}"/>
              </a:ext>
            </a:extLst>
          </p:cNvPr>
          <p:cNvGrpSpPr/>
          <p:nvPr/>
        </p:nvGrpSpPr>
        <p:grpSpPr>
          <a:xfrm>
            <a:off x="1126835" y="2346209"/>
            <a:ext cx="7629239" cy="1745672"/>
            <a:chOff x="1126835" y="2346209"/>
            <a:chExt cx="7629239" cy="1745672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CE2CAD4-1D08-CAF9-00D4-779D12EF4D09}"/>
                </a:ext>
              </a:extLst>
            </p:cNvPr>
            <p:cNvSpPr txBox="1"/>
            <p:nvPr/>
          </p:nvSpPr>
          <p:spPr>
            <a:xfrm>
              <a:off x="1126835" y="2926658"/>
              <a:ext cx="507321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Roaring</a:t>
              </a:r>
              <a:r>
                <a:rPr lang="fr-FR" sz="32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like a lion.</a:t>
              </a: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5BAF0642-049E-632C-B0E9-DC7C3D1509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4792" r="39940" b="74545"/>
            <a:stretch/>
          </p:blipFill>
          <p:spPr>
            <a:xfrm>
              <a:off x="6096000" y="2346209"/>
              <a:ext cx="2660074" cy="1745672"/>
            </a:xfrm>
            <a:prstGeom prst="rect">
              <a:avLst/>
            </a:prstGeom>
          </p:spPr>
        </p:pic>
      </p:grpSp>
      <p:pic>
        <p:nvPicPr>
          <p:cNvPr id="2" name="22. Growling like a polar bear">
            <a:hlinkClick r:id="" action="ppaction://media"/>
            <a:extLst>
              <a:ext uri="{FF2B5EF4-FFF2-40B4-BE49-F238E27FC236}">
                <a16:creationId xmlns:a16="http://schemas.microsoft.com/office/drawing/2014/main" id="{CC1D25B0-F4F9-8F33-49CE-610191CC4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72841" y="1184181"/>
            <a:ext cx="487363" cy="487363"/>
          </a:xfrm>
          <a:prstGeom prst="rect">
            <a:avLst/>
          </a:prstGeom>
        </p:spPr>
      </p:pic>
      <p:pic>
        <p:nvPicPr>
          <p:cNvPr id="3" name="23. Roaring like a lion">
            <a:hlinkClick r:id="" action="ppaction://media"/>
            <a:extLst>
              <a:ext uri="{FF2B5EF4-FFF2-40B4-BE49-F238E27FC236}">
                <a16:creationId xmlns:a16="http://schemas.microsoft.com/office/drawing/2014/main" id="{7519BF6B-15E7-7D03-E9CB-8640BE8E49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69218" y="3426980"/>
            <a:ext cx="487363" cy="487363"/>
          </a:xfrm>
          <a:prstGeom prst="rect">
            <a:avLst/>
          </a:prstGeom>
        </p:spPr>
      </p:pic>
      <p:pic>
        <p:nvPicPr>
          <p:cNvPr id="4" name="24. Snorting like a hippopotamus">
            <a:hlinkClick r:id="" action="ppaction://media"/>
            <a:extLst>
              <a:ext uri="{FF2B5EF4-FFF2-40B4-BE49-F238E27FC236}">
                <a16:creationId xmlns:a16="http://schemas.microsoft.com/office/drawing/2014/main" id="{968E8CB1-A179-8B15-2B36-03DCDA8E7F6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65272" y="5805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0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A23A6897-130E-0645-3B3B-3794B8FB48FC}"/>
              </a:ext>
            </a:extLst>
          </p:cNvPr>
          <p:cNvGrpSpPr/>
          <p:nvPr/>
        </p:nvGrpSpPr>
        <p:grpSpPr>
          <a:xfrm>
            <a:off x="4096326" y="1153734"/>
            <a:ext cx="7135092" cy="2032000"/>
            <a:chOff x="4096326" y="1153734"/>
            <a:chExt cx="7135092" cy="2032000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334FEBA-66B5-A834-1227-25DCD06657A6}"/>
                </a:ext>
              </a:extLst>
            </p:cNvPr>
            <p:cNvSpPr txBox="1"/>
            <p:nvPr/>
          </p:nvSpPr>
          <p:spPr>
            <a:xfrm>
              <a:off x="4096326" y="2354008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Braying</a:t>
              </a:r>
              <a:r>
                <a:rPr lang="fr-FR" sz="3200" dirty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zebra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.</a:t>
              </a: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FDB883A-481E-FF0C-9E5B-29E96D0FC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2553" t="24512" r="45285" b="45858"/>
            <a:stretch/>
          </p:blipFill>
          <p:spPr>
            <a:xfrm>
              <a:off x="9929091" y="1153734"/>
              <a:ext cx="1302327" cy="2032000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3D0AB0E-F377-B1A4-34A0-CF734E5F8F49}"/>
              </a:ext>
            </a:extLst>
          </p:cNvPr>
          <p:cNvGrpSpPr/>
          <p:nvPr/>
        </p:nvGrpSpPr>
        <p:grpSpPr>
          <a:xfrm>
            <a:off x="66349" y="178728"/>
            <a:ext cx="7672027" cy="2152073"/>
            <a:chOff x="2733964" y="77697"/>
            <a:chExt cx="7672027" cy="215207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FBE74A-EA90-694E-E7A8-34BA6051F9C5}"/>
                </a:ext>
              </a:extLst>
            </p:cNvPr>
            <p:cNvSpPr txBox="1"/>
            <p:nvPr/>
          </p:nvSpPr>
          <p:spPr>
            <a:xfrm>
              <a:off x="4027054" y="541825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rgbClr val="DF8C8C"/>
                  </a:solidFill>
                  <a:latin typeface="+mj-lt"/>
                </a:rPr>
                <a:t>Fluting</a:t>
              </a:r>
              <a:r>
                <a:rPr lang="fr-FR" sz="3200" dirty="0">
                  <a:solidFill>
                    <a:srgbClr val="DF8C8C"/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rgbClr val="DF8C8C"/>
                  </a:solidFill>
                  <a:latin typeface="+mj-lt"/>
                </a:rPr>
                <a:t>flamingo</a:t>
              </a:r>
              <a:r>
                <a:rPr lang="fr-FR" sz="3200" dirty="0">
                  <a:solidFill>
                    <a:srgbClr val="DF8C8C"/>
                  </a:solidFill>
                  <a:latin typeface="+mj-lt"/>
                </a:rPr>
                <a:t>.</a:t>
              </a: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FC6435D-DA44-9AA0-6A5A-A43A768C75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57822" t="23031" r="13297" b="45589"/>
            <a:stretch/>
          </p:blipFill>
          <p:spPr>
            <a:xfrm>
              <a:off x="2733964" y="77697"/>
              <a:ext cx="1773382" cy="2152073"/>
            </a:xfrm>
            <a:prstGeom prst="rect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1B8370D-6B10-6540-3421-EA0160ECC4AE}"/>
              </a:ext>
            </a:extLst>
          </p:cNvPr>
          <p:cNvGrpSpPr/>
          <p:nvPr/>
        </p:nvGrpSpPr>
        <p:grpSpPr>
          <a:xfrm>
            <a:off x="300181" y="3429000"/>
            <a:ext cx="9716655" cy="2032000"/>
            <a:chOff x="300181" y="3429000"/>
            <a:chExt cx="9716655" cy="20320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430AEC1-4FB0-036D-00B2-6E4F78587683}"/>
                </a:ext>
              </a:extLst>
            </p:cNvPr>
            <p:cNvSpPr txBox="1"/>
            <p:nvPr/>
          </p:nvSpPr>
          <p:spPr>
            <a:xfrm>
              <a:off x="300181" y="4038026"/>
              <a:ext cx="720436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Hissing</a:t>
              </a:r>
              <a:r>
                <a:rPr lang="fr-FR" sz="3200" dirty="0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 like a boa constrictor.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4048BF4-1AC3-ACF7-50AC-DBCC2506ED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5187" t="29495" r="3789" b="40875"/>
            <a:stretch/>
          </p:blipFill>
          <p:spPr>
            <a:xfrm>
              <a:off x="7606145" y="3429000"/>
              <a:ext cx="2410691" cy="2032000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0ECE8AD-83F5-5181-D397-98B993203282}"/>
              </a:ext>
            </a:extLst>
          </p:cNvPr>
          <p:cNvGrpSpPr/>
          <p:nvPr/>
        </p:nvGrpSpPr>
        <p:grpSpPr>
          <a:xfrm>
            <a:off x="1561827" y="4602711"/>
            <a:ext cx="10062136" cy="2032000"/>
            <a:chOff x="1561827" y="4602711"/>
            <a:chExt cx="10062136" cy="203200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25F48B1-1613-F08A-A934-E8BCF7F44C62}"/>
                </a:ext>
              </a:extLst>
            </p:cNvPr>
            <p:cNvSpPr txBox="1"/>
            <p:nvPr/>
          </p:nvSpPr>
          <p:spPr>
            <a:xfrm>
              <a:off x="4419599" y="5714425"/>
              <a:ext cx="720436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Trumpeting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 like an </a:t>
              </a:r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elephant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.</a:t>
              </a:r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316A6E0-BC31-EA61-92D3-CAF56156E5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63570" r="51354" b="6800"/>
            <a:stretch/>
          </p:blipFill>
          <p:spPr>
            <a:xfrm>
              <a:off x="1561827" y="4602711"/>
              <a:ext cx="2987080" cy="2032000"/>
            </a:xfrm>
            <a:prstGeom prst="rect">
              <a:avLst/>
            </a:prstGeom>
          </p:spPr>
        </p:pic>
      </p:grpSp>
      <p:pic>
        <p:nvPicPr>
          <p:cNvPr id="2" name="25. Fluting like a flamingo">
            <a:hlinkClick r:id="" action="ppaction://media"/>
            <a:extLst>
              <a:ext uri="{FF2B5EF4-FFF2-40B4-BE49-F238E27FC236}">
                <a16:creationId xmlns:a16="http://schemas.microsoft.com/office/drawing/2014/main" id="{97F9C9D8-8819-60AE-D68C-D17A827D6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260863" y="705129"/>
            <a:ext cx="487363" cy="487363"/>
          </a:xfrm>
          <a:prstGeom prst="rect">
            <a:avLst/>
          </a:prstGeom>
        </p:spPr>
      </p:pic>
      <p:pic>
        <p:nvPicPr>
          <p:cNvPr id="3" name="26. Braying like a zebra">
            <a:hlinkClick r:id="" action="ppaction://media"/>
            <a:extLst>
              <a:ext uri="{FF2B5EF4-FFF2-40B4-BE49-F238E27FC236}">
                <a16:creationId xmlns:a16="http://schemas.microsoft.com/office/drawing/2014/main" id="{E11095D0-A9DB-1410-D855-ED273304AB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1544" y="2370460"/>
            <a:ext cx="487363" cy="487363"/>
          </a:xfrm>
          <a:prstGeom prst="rect">
            <a:avLst/>
          </a:prstGeom>
        </p:spPr>
      </p:pic>
      <p:pic>
        <p:nvPicPr>
          <p:cNvPr id="4" name="27. Hissing like a boa">
            <a:hlinkClick r:id="" action="ppaction://media"/>
            <a:extLst>
              <a:ext uri="{FF2B5EF4-FFF2-40B4-BE49-F238E27FC236}">
                <a16:creationId xmlns:a16="http://schemas.microsoft.com/office/drawing/2014/main" id="{DFC3CF5E-D195-0303-B1BB-75AF4DFFD33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75927" y="4546875"/>
            <a:ext cx="424873" cy="424873"/>
          </a:xfrm>
          <a:prstGeom prst="rect">
            <a:avLst/>
          </a:prstGeom>
        </p:spPr>
      </p:pic>
      <p:pic>
        <p:nvPicPr>
          <p:cNvPr id="9" name="28. Trumpeting like an elephant">
            <a:hlinkClick r:id="" action="ppaction://media"/>
            <a:extLst>
              <a:ext uri="{FF2B5EF4-FFF2-40B4-BE49-F238E27FC236}">
                <a16:creationId xmlns:a16="http://schemas.microsoft.com/office/drawing/2014/main" id="{F9ACF693-C423-2980-B471-05C414D7ED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29091" y="48557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6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3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C9570052-5C9E-362E-159A-980092DF2412}"/>
              </a:ext>
            </a:extLst>
          </p:cNvPr>
          <p:cNvGrpSpPr/>
          <p:nvPr/>
        </p:nvGrpSpPr>
        <p:grpSpPr>
          <a:xfrm>
            <a:off x="552954" y="166255"/>
            <a:ext cx="8218201" cy="2715490"/>
            <a:chOff x="552954" y="166255"/>
            <a:chExt cx="8218201" cy="2715490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55BC896E-D724-3719-C1A1-F812851F0DC3}"/>
                </a:ext>
              </a:extLst>
            </p:cNvPr>
            <p:cNvSpPr txBox="1"/>
            <p:nvPr/>
          </p:nvSpPr>
          <p:spPr>
            <a:xfrm>
              <a:off x="2392218" y="939225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Snarling</a:t>
              </a:r>
              <a:r>
                <a:rPr lang="fr-FR" sz="32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leopard</a:t>
              </a:r>
              <a:r>
                <a:rPr lang="fr-FR" sz="32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.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39CEB04-AB92-C8D4-A0D4-C69DE10D9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000" t="54411" r="15554" b="5993"/>
            <a:stretch/>
          </p:blipFill>
          <p:spPr>
            <a:xfrm>
              <a:off x="552954" y="166255"/>
              <a:ext cx="2115128" cy="271549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9E22E5C-F00D-86BF-1AC1-FE19D6E2BFC0}"/>
              </a:ext>
            </a:extLst>
          </p:cNvPr>
          <p:cNvGrpSpPr/>
          <p:nvPr/>
        </p:nvGrpSpPr>
        <p:grpSpPr>
          <a:xfrm>
            <a:off x="2747818" y="1753429"/>
            <a:ext cx="8118764" cy="2918691"/>
            <a:chOff x="3519054" y="2059709"/>
            <a:chExt cx="8118764" cy="291869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FE40728-FE78-B4F2-F06F-6526DB73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9035" t="54141" r="37111" b="3300"/>
            <a:stretch/>
          </p:blipFill>
          <p:spPr>
            <a:xfrm>
              <a:off x="3519054" y="2059709"/>
              <a:ext cx="2576946" cy="2918691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24FDCAB-967B-BA05-6DF2-4BF7D16C4B11}"/>
                </a:ext>
              </a:extLst>
            </p:cNvPr>
            <p:cNvSpPr txBox="1"/>
            <p:nvPr/>
          </p:nvSpPr>
          <p:spPr>
            <a:xfrm>
              <a:off x="5258881" y="4263842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Yelping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peacock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.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B793755-AB95-8283-9C4A-68AEF7C6C842}"/>
              </a:ext>
            </a:extLst>
          </p:cNvPr>
          <p:cNvGrpSpPr/>
          <p:nvPr/>
        </p:nvGrpSpPr>
        <p:grpSpPr>
          <a:xfrm>
            <a:off x="2025685" y="4862304"/>
            <a:ext cx="7112001" cy="1733043"/>
            <a:chOff x="258617" y="4901550"/>
            <a:chExt cx="7112001" cy="1733043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6A1E993-7ACF-CB9C-0929-ED42615942E5}"/>
                </a:ext>
              </a:extLst>
            </p:cNvPr>
            <p:cNvSpPr txBox="1"/>
            <p:nvPr/>
          </p:nvSpPr>
          <p:spPr>
            <a:xfrm>
              <a:off x="258617" y="5683121"/>
              <a:ext cx="63789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Bellowing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 like a </a:t>
              </a:r>
              <a:r>
                <a:rPr lang="fr-FR" sz="3200" dirty="0" err="1">
                  <a:solidFill>
                    <a:srgbClr val="202C8F"/>
                  </a:solidFill>
                  <a:latin typeface="+mj-lt"/>
                </a:rPr>
                <a:t>walrus</a:t>
              </a:r>
              <a:r>
                <a:rPr lang="fr-FR" sz="3200" dirty="0">
                  <a:solidFill>
                    <a:srgbClr val="202C8F"/>
                  </a:solidFill>
                  <a:latin typeface="+mj-lt"/>
                </a:rPr>
                <a:t>.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088B432-4A9E-425F-0E24-43AC4D7308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71691" t="58451" b="4242"/>
            <a:stretch/>
          </p:blipFill>
          <p:spPr>
            <a:xfrm>
              <a:off x="6243782" y="4901550"/>
              <a:ext cx="1126836" cy="1733043"/>
            </a:xfrm>
            <a:prstGeom prst="rect">
              <a:avLst/>
            </a:prstGeom>
          </p:spPr>
        </p:pic>
      </p:grpSp>
      <p:pic>
        <p:nvPicPr>
          <p:cNvPr id="2" name="29. Snarling like a leopard">
            <a:hlinkClick r:id="" action="ppaction://media"/>
            <a:extLst>
              <a:ext uri="{FF2B5EF4-FFF2-40B4-BE49-F238E27FC236}">
                <a16:creationId xmlns:a16="http://schemas.microsoft.com/office/drawing/2014/main" id="{58E5E6F5-C998-620D-1DC1-2D3A0CD1F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89053" y="1036637"/>
            <a:ext cx="487363" cy="487363"/>
          </a:xfrm>
          <a:prstGeom prst="rect">
            <a:avLst/>
          </a:prstGeom>
        </p:spPr>
      </p:pic>
      <p:pic>
        <p:nvPicPr>
          <p:cNvPr id="6" name="30. Yelping like a peacock">
            <a:hlinkClick r:id="" action="ppaction://media"/>
            <a:extLst>
              <a:ext uri="{FF2B5EF4-FFF2-40B4-BE49-F238E27FC236}">
                <a16:creationId xmlns:a16="http://schemas.microsoft.com/office/drawing/2014/main" id="{3F9B0D5A-AEC9-1870-E390-BA777574AE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96091" y="4253932"/>
            <a:ext cx="487363" cy="487363"/>
          </a:xfrm>
          <a:prstGeom prst="rect">
            <a:avLst/>
          </a:prstGeom>
        </p:spPr>
      </p:pic>
      <p:pic>
        <p:nvPicPr>
          <p:cNvPr id="7" name="31. Bellowing like a walrus">
            <a:hlinkClick r:id="" action="ppaction://media"/>
            <a:extLst>
              <a:ext uri="{FF2B5EF4-FFF2-40B4-BE49-F238E27FC236}">
                <a16:creationId xmlns:a16="http://schemas.microsoft.com/office/drawing/2014/main" id="{A6477B44-CE42-EADC-450B-153A1D650B5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32564" y="56438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2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2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dessin, Silhouette d’animal, Dessin d’enfant, peinture&#10;&#10;Description générée automatiquement">
            <a:extLst>
              <a:ext uri="{FF2B5EF4-FFF2-40B4-BE49-F238E27FC236}">
                <a16:creationId xmlns:a16="http://schemas.microsoft.com/office/drawing/2014/main" id="{3F846CE0-6D32-39D5-ADAB-F440E44E4F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574" b="303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03571BF2-FCCE-E7A0-736D-9168D2BB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1164" y="5338618"/>
            <a:ext cx="4931756" cy="1338407"/>
          </a:xfrm>
        </p:spPr>
        <p:txBody>
          <a:bodyPr rtlCol="0"/>
          <a:lstStyle>
            <a:defPPr>
              <a:defRPr lang="fr-FR"/>
            </a:defPPr>
          </a:lstStyle>
          <a:p>
            <a:pPr algn="ctr" rtl="0">
              <a:spcAft>
                <a:spcPts val="600"/>
              </a:spcAft>
            </a:pPr>
            <a:r>
              <a:rPr lang="fr-FR" sz="3200" b="1" dirty="0">
                <a:solidFill>
                  <a:schemeClr val="bg1">
                    <a:lumMod val="10000"/>
                  </a:schemeClr>
                </a:solidFill>
              </a:rPr>
              <a:t>I </a:t>
            </a:r>
            <a:r>
              <a:rPr lang="fr-FR" sz="3200" b="1" dirty="0" err="1">
                <a:solidFill>
                  <a:schemeClr val="bg1">
                    <a:lumMod val="10000"/>
                  </a:schemeClr>
                </a:solidFill>
              </a:rPr>
              <a:t>hear</a:t>
            </a:r>
            <a:r>
              <a:rPr lang="fr-FR" sz="3200" b="1" dirty="0">
                <a:solidFill>
                  <a:schemeClr val="bg1">
                    <a:lumMod val="10000"/>
                  </a:schemeClr>
                </a:solidFill>
              </a:rPr>
              <a:t> a </a:t>
            </a:r>
            <a:r>
              <a:rPr lang="fr-FR" sz="3200" b="1" dirty="0" err="1">
                <a:solidFill>
                  <a:schemeClr val="bg1">
                    <a:lumMod val="10000"/>
                  </a:schemeClr>
                </a:solidFill>
              </a:rPr>
              <a:t>hippopotamus</a:t>
            </a:r>
            <a:endParaRPr lang="fr-FR" sz="3200" b="1" dirty="0">
              <a:solidFill>
                <a:schemeClr val="bg1">
                  <a:lumMod val="10000"/>
                </a:schemeClr>
              </a:solidFill>
            </a:endParaRPr>
          </a:p>
          <a:p>
            <a:pPr algn="ctr" rtl="0">
              <a:spcAft>
                <a:spcPts val="600"/>
              </a:spcAft>
            </a:pPr>
            <a:r>
              <a:rPr lang="fr-FR" sz="3200" b="1" dirty="0" err="1">
                <a:solidFill>
                  <a:schemeClr val="bg1">
                    <a:lumMod val="10000"/>
                  </a:schemeClr>
                </a:solidFill>
              </a:rPr>
              <a:t>snorting</a:t>
            </a:r>
            <a:r>
              <a:rPr lang="fr-FR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FR" sz="3200" b="1" dirty="0" err="1">
                <a:solidFill>
                  <a:schemeClr val="bg1">
                    <a:lumMod val="10000"/>
                  </a:schemeClr>
                </a:solidFill>
              </a:rPr>
              <a:t>my</a:t>
            </a:r>
            <a:r>
              <a:rPr lang="fr-FR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FR" sz="3200" b="1" dirty="0" err="1">
                <a:solidFill>
                  <a:schemeClr val="bg1">
                    <a:lumMod val="10000"/>
                  </a:schemeClr>
                </a:solidFill>
              </a:rPr>
              <a:t>ear</a:t>
            </a:r>
            <a:endParaRPr lang="fr-FR" sz="32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5" name="Espace réservé du numéro de diapositive 14" hidden="1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3</a:t>
            </a:fld>
            <a:endParaRPr lang="fr-FR"/>
          </a:p>
        </p:txBody>
      </p:sp>
      <p:pic>
        <p:nvPicPr>
          <p:cNvPr id="2" name="3. I hear a hippopotamus ">
            <a:hlinkClick r:id="" action="ppaction://media"/>
            <a:extLst>
              <a:ext uri="{FF2B5EF4-FFF2-40B4-BE49-F238E27FC236}">
                <a16:creationId xmlns:a16="http://schemas.microsoft.com/office/drawing/2014/main" id="{9FCD1A2C-2B50-CDA6-DDFE-285D252E1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7052" y="44591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 d’enfant, dessin, dessin humoristique&#10;&#10;Description générée automatiquement">
            <a:extLst>
              <a:ext uri="{FF2B5EF4-FFF2-40B4-BE49-F238E27FC236}">
                <a16:creationId xmlns:a16="http://schemas.microsoft.com/office/drawing/2014/main" id="{9A300FE4-0959-4941-034D-A03E298CB9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05" r="9205" b="17361"/>
          <a:stretch/>
        </p:blipFill>
        <p:spPr>
          <a:xfrm>
            <a:off x="5851525" y="-19014"/>
            <a:ext cx="6315075" cy="68944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F8E0FC9-8BAC-689D-6CCC-AA4C38F14010}"/>
              </a:ext>
            </a:extLst>
          </p:cNvPr>
          <p:cNvSpPr txBox="1"/>
          <p:nvPr/>
        </p:nvSpPr>
        <p:spPr>
          <a:xfrm>
            <a:off x="300759" y="2692978"/>
            <a:ext cx="4465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Hippopotamus,</a:t>
            </a:r>
          </a:p>
          <a:p>
            <a:pPr algn="ctr"/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Hippopotamus </a:t>
            </a:r>
          </a:p>
          <a:p>
            <a:pPr algn="ctr"/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What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you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4. Hippopotamus Hippopotamus ">
            <a:hlinkClick r:id="" action="ppaction://media"/>
            <a:extLst>
              <a:ext uri="{FF2B5EF4-FFF2-40B4-BE49-F238E27FC236}">
                <a16:creationId xmlns:a16="http://schemas.microsoft.com/office/drawing/2014/main" id="{B6EEC611-4A4D-8C73-4964-ECBA66502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2851" y="3397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2D1D31-1A67-703B-DF69-CA8142BF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t>5</a:t>
            </a:fld>
            <a:endParaRPr lang="fr-FR" dirty="0"/>
          </a:p>
        </p:txBody>
      </p:sp>
      <p:pic>
        <p:nvPicPr>
          <p:cNvPr id="11" name="Image 10" descr="Une image contenant dessin, Dessin d’enfant, croquis, ours&#10;&#10;Description générée automatiquement">
            <a:extLst>
              <a:ext uri="{FF2B5EF4-FFF2-40B4-BE49-F238E27FC236}">
                <a16:creationId xmlns:a16="http://schemas.microsoft.com/office/drawing/2014/main" id="{3FE36432-5B0B-2204-8455-DC9BCC0788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73" b="17500"/>
          <a:stretch/>
        </p:blipFill>
        <p:spPr>
          <a:xfrm>
            <a:off x="-1" y="-1"/>
            <a:ext cx="6438461" cy="665797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E35CFEF-F647-BC72-D526-B78C00F60E04}"/>
              </a:ext>
            </a:extLst>
          </p:cNvPr>
          <p:cNvSpPr txBox="1"/>
          <p:nvPr/>
        </p:nvSpPr>
        <p:spPr>
          <a:xfrm>
            <a:off x="6973939" y="2709431"/>
            <a:ext cx="44652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flamingo</a:t>
            </a:r>
            <a:endParaRPr lang="fr-FR" sz="32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fluting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my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ear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</a:p>
        </p:txBody>
      </p:sp>
      <p:pic>
        <p:nvPicPr>
          <p:cNvPr id="2" name="5. I hear a flamingo">
            <a:hlinkClick r:id="" action="ppaction://media"/>
            <a:extLst>
              <a:ext uri="{FF2B5EF4-FFF2-40B4-BE49-F238E27FC236}">
                <a16:creationId xmlns:a16="http://schemas.microsoft.com/office/drawing/2014/main" id="{ABE4CEC4-05CD-96BA-2FB6-BAE04D747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5234" y="46623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4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ECF22D2-2B16-C40D-AA90-609B5CD0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t>6</a:t>
            </a:fld>
            <a:endParaRPr lang="fr-FR" dirty="0"/>
          </a:p>
        </p:txBody>
      </p:sp>
      <p:pic>
        <p:nvPicPr>
          <p:cNvPr id="4" name="Image 3" descr="Une image contenant oiseau, oiseau aquatique, peinture, texte&#10;&#10;Description générée automatiquement">
            <a:extLst>
              <a:ext uri="{FF2B5EF4-FFF2-40B4-BE49-F238E27FC236}">
                <a16:creationId xmlns:a16="http://schemas.microsoft.com/office/drawing/2014/main" id="{54A8ADDA-D2E4-1412-F73A-E1FB3C4D44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04" r="7369"/>
          <a:stretch/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698CEFB-3B28-6FFE-2DED-B5FC57DC324E}"/>
              </a:ext>
            </a:extLst>
          </p:cNvPr>
          <p:cNvSpPr txBox="1"/>
          <p:nvPr/>
        </p:nvSpPr>
        <p:spPr>
          <a:xfrm>
            <a:off x="1367559" y="4703386"/>
            <a:ext cx="765261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Flamingo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flamingo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,</a:t>
            </a: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What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you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?</a:t>
            </a:r>
          </a:p>
        </p:txBody>
      </p:sp>
      <p:pic>
        <p:nvPicPr>
          <p:cNvPr id="2" name="6. Flamingo flamingo">
            <a:hlinkClick r:id="" action="ppaction://media"/>
            <a:extLst>
              <a:ext uri="{FF2B5EF4-FFF2-40B4-BE49-F238E27FC236}">
                <a16:creationId xmlns:a16="http://schemas.microsoft.com/office/drawing/2014/main" id="{4BD48365-EE50-4DE9-3702-9E9FF33378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9998" y="2593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7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texte, peinture&#10;&#10;Description générée automatiquement">
            <a:extLst>
              <a:ext uri="{FF2B5EF4-FFF2-40B4-BE49-F238E27FC236}">
                <a16:creationId xmlns:a16="http://schemas.microsoft.com/office/drawing/2014/main" id="{78D4AA2A-4082-477A-1157-554DA6435D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22" r="-1" b="47827"/>
          <a:stretch/>
        </p:blipFill>
        <p:spPr>
          <a:xfrm>
            <a:off x="-114300" y="-95250"/>
            <a:ext cx="10982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Espace réservé du numéro de diapositive 22" hidden="1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7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2BABCB5-5120-F849-8519-6E61B5EB36DD}"/>
              </a:ext>
            </a:extLst>
          </p:cNvPr>
          <p:cNvSpPr txBox="1"/>
          <p:nvPr/>
        </p:nvSpPr>
        <p:spPr>
          <a:xfrm>
            <a:off x="4280304" y="5103436"/>
            <a:ext cx="765261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DF8C8C"/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hear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a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zebra</a:t>
            </a:r>
            <a:endParaRPr lang="fr-FR" sz="3200" dirty="0">
              <a:solidFill>
                <a:srgbClr val="DF8C8C"/>
              </a:solidFill>
              <a:latin typeface="+mj-lt"/>
            </a:endParaRPr>
          </a:p>
          <a:p>
            <a:pPr algn="ctr"/>
            <a:r>
              <a:rPr lang="fr-FR" sz="3200" dirty="0" err="1">
                <a:solidFill>
                  <a:srgbClr val="DF8C8C"/>
                </a:solidFill>
                <a:latin typeface="+mj-lt"/>
              </a:rPr>
              <a:t>braying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my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rgbClr val="DF8C8C"/>
                </a:solidFill>
                <a:latin typeface="+mj-lt"/>
              </a:rPr>
              <a:t>ear</a:t>
            </a:r>
            <a:r>
              <a:rPr lang="fr-FR" sz="3200" dirty="0">
                <a:solidFill>
                  <a:srgbClr val="DF8C8C"/>
                </a:solidFill>
                <a:latin typeface="+mj-lt"/>
              </a:rPr>
              <a:t>.</a:t>
            </a:r>
          </a:p>
        </p:txBody>
      </p:sp>
      <p:pic>
        <p:nvPicPr>
          <p:cNvPr id="2" name="7. I hear a zebra">
            <a:hlinkClick r:id="" action="ppaction://media"/>
            <a:extLst>
              <a:ext uri="{FF2B5EF4-FFF2-40B4-BE49-F238E27FC236}">
                <a16:creationId xmlns:a16="http://schemas.microsoft.com/office/drawing/2014/main" id="{C36BD06C-E399-1C4D-8966-D7A737896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71727" y="52534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 41" descr="Une image contenant mammifère, texte, zèbre, tigre&#10;&#10;Description générée automatiquement">
            <a:extLst>
              <a:ext uri="{FF2B5EF4-FFF2-40B4-BE49-F238E27FC236}">
                <a16:creationId xmlns:a16="http://schemas.microsoft.com/office/drawing/2014/main" id="{DDFF9B99-29B2-A1B0-9221-8D3F8976DE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81" r="10834" b="3236"/>
          <a:stretch/>
        </p:blipFill>
        <p:spPr>
          <a:xfrm>
            <a:off x="5762333" y="5942"/>
            <a:ext cx="6429668" cy="685205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Espace réservé du numéro de diapositive 73" hidden="1">
            <a:extLst>
              <a:ext uri="{FF2B5EF4-FFF2-40B4-BE49-F238E27FC236}">
                <a16:creationId xmlns:a16="http://schemas.microsoft.com/office/drawing/2014/main" id="{B964C6B0-844C-A964-2B74-46CF893E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>
              <a:spcAft>
                <a:spcPts val="600"/>
              </a:spcAft>
            </a:pPr>
            <a:fld id="{48F63A3B-78C7-47BE-AE5E-E10140E04643}" type="slidenum">
              <a:rPr lang="fr-FR" smtClean="0"/>
              <a:pPr rtl="0">
                <a:spcAft>
                  <a:spcPts val="600"/>
                </a:spcAft>
              </a:pPr>
              <a:t>8</a:t>
            </a:fld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9F1A92A-A2E6-2333-1843-8A1D37DA7F4B}"/>
              </a:ext>
            </a:extLst>
          </p:cNvPr>
          <p:cNvSpPr txBox="1"/>
          <p:nvPr/>
        </p:nvSpPr>
        <p:spPr>
          <a:xfrm>
            <a:off x="300759" y="3198436"/>
            <a:ext cx="546157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Zebra,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zebra</a:t>
            </a:r>
            <a:endParaRPr lang="fr-F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What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do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you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2" name="8. Zebra zebra">
            <a:hlinkClick r:id="" action="ppaction://media"/>
            <a:extLst>
              <a:ext uri="{FF2B5EF4-FFF2-40B4-BE49-F238E27FC236}">
                <a16:creationId xmlns:a16="http://schemas.microsoft.com/office/drawing/2014/main" id="{EEEE1056-8548-80B1-EAF3-EF8F16210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87865" y="50794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Espace réservé du numéro de diapositive 217">
            <a:extLst>
              <a:ext uri="{FF2B5EF4-FFF2-40B4-BE49-F238E27FC236}">
                <a16:creationId xmlns:a16="http://schemas.microsoft.com/office/drawing/2014/main" id="{C29F391A-4647-2731-26B5-3B262D873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48F63A3B-78C7-47BE-AE5E-E10140E04643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62" name="Image 61" descr="Une image contenant mammifère, texte, zèbre&#10;&#10;Description générée automatiquement">
            <a:extLst>
              <a:ext uri="{FF2B5EF4-FFF2-40B4-BE49-F238E27FC236}">
                <a16:creationId xmlns:a16="http://schemas.microsoft.com/office/drawing/2014/main" id="{0D907CD4-BB31-5B5A-D092-75C67CFF4A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01" t="1250" r="2021" b="3194"/>
          <a:stretch/>
        </p:blipFill>
        <p:spPr>
          <a:xfrm>
            <a:off x="0" y="0"/>
            <a:ext cx="5438775" cy="6878450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6F145C93-C914-AA75-2874-1AF56AF242D7}"/>
              </a:ext>
            </a:extLst>
          </p:cNvPr>
          <p:cNvSpPr txBox="1"/>
          <p:nvPr/>
        </p:nvSpPr>
        <p:spPr>
          <a:xfrm>
            <a:off x="1977159" y="5646361"/>
            <a:ext cx="7652616" cy="1077218"/>
          </a:xfrm>
          <a:prstGeom prst="rect">
            <a:avLst/>
          </a:prstGeom>
          <a:solidFill>
            <a:srgbClr val="CDBE8A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25000"/>
                  </a:schemeClr>
                </a:solidFill>
                <a:latin typeface="+mj-lt"/>
              </a:rPr>
              <a:t>I </a:t>
            </a:r>
            <a:r>
              <a:rPr lang="fr-FR" sz="3200" dirty="0" err="1">
                <a:solidFill>
                  <a:schemeClr val="bg1">
                    <a:lumMod val="25000"/>
                  </a:schemeClr>
                </a:solidFill>
                <a:latin typeface="+mj-lt"/>
              </a:rPr>
              <a:t>hear</a:t>
            </a:r>
            <a:r>
              <a:rPr lang="fr-FR" sz="3200" dirty="0">
                <a:solidFill>
                  <a:schemeClr val="bg1">
                    <a:lumMod val="25000"/>
                  </a:schemeClr>
                </a:solidFill>
                <a:latin typeface="+mj-lt"/>
              </a:rPr>
              <a:t> a boa constrictor</a:t>
            </a:r>
          </a:p>
          <a:p>
            <a:pPr algn="ctr"/>
            <a:r>
              <a:rPr lang="fr-FR" sz="3200" dirty="0" err="1">
                <a:solidFill>
                  <a:schemeClr val="bg1">
                    <a:lumMod val="25000"/>
                  </a:schemeClr>
                </a:solidFill>
                <a:latin typeface="+mj-lt"/>
              </a:rPr>
              <a:t>hissing</a:t>
            </a:r>
            <a:r>
              <a:rPr lang="fr-FR" sz="3200" dirty="0">
                <a:solidFill>
                  <a:schemeClr val="bg1">
                    <a:lumMod val="25000"/>
                  </a:schemeClr>
                </a:solidFill>
                <a:latin typeface="+mj-lt"/>
              </a:rPr>
              <a:t> in </a:t>
            </a:r>
            <a:r>
              <a:rPr lang="fr-FR" sz="3200" dirty="0" err="1">
                <a:solidFill>
                  <a:schemeClr val="bg1">
                    <a:lumMod val="25000"/>
                  </a:schemeClr>
                </a:solidFill>
                <a:latin typeface="+mj-lt"/>
              </a:rPr>
              <a:t>my</a:t>
            </a:r>
            <a:r>
              <a:rPr lang="fr-FR" sz="3200" dirty="0">
                <a:solidFill>
                  <a:schemeClr val="bg1">
                    <a:lumMod val="25000"/>
                  </a:schemeClr>
                </a:solidFill>
                <a:latin typeface="+mj-lt"/>
              </a:rPr>
              <a:t> </a:t>
            </a:r>
            <a:r>
              <a:rPr lang="fr-FR" sz="3200" dirty="0" err="1">
                <a:solidFill>
                  <a:schemeClr val="bg1">
                    <a:lumMod val="25000"/>
                  </a:schemeClr>
                </a:solidFill>
                <a:latin typeface="+mj-lt"/>
              </a:rPr>
              <a:t>ear</a:t>
            </a:r>
            <a:r>
              <a:rPr lang="fr-FR" sz="3200" dirty="0">
                <a:solidFill>
                  <a:schemeClr val="bg1">
                    <a:lumMod val="25000"/>
                  </a:schemeClr>
                </a:solidFill>
                <a:latin typeface="+mj-lt"/>
              </a:rPr>
              <a:t>.</a:t>
            </a:r>
          </a:p>
        </p:txBody>
      </p:sp>
      <p:pic>
        <p:nvPicPr>
          <p:cNvPr id="2" name="9. I hear a boa constrictor">
            <a:hlinkClick r:id="" action="ppaction://media"/>
            <a:extLst>
              <a:ext uri="{FF2B5EF4-FFF2-40B4-BE49-F238E27FC236}">
                <a16:creationId xmlns:a16="http://schemas.microsoft.com/office/drawing/2014/main" id="{8A4F8BAA-5930-633B-DA63-F4D23906B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2412" y="23358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6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41_TF78438558_Win32" id="{F1D89516-A656-4C09-9AE3-43724351896E}" vid="{606DEB93-519C-4AC6-B2B9-F8C70E2CCC3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{B0383900-632C-4138-80C8-BA3392C2A91C}tf78438558_win32</Template>
  <TotalTime>153</TotalTime>
  <Words>256</Words>
  <Application>Microsoft Office PowerPoint</Application>
  <PresentationFormat>Grand écran</PresentationFormat>
  <Paragraphs>66</Paragraphs>
  <Slides>24</Slides>
  <Notes>15</Notes>
  <HiddenSlides>0</HiddenSlides>
  <MMClips>31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Aptos</vt:lpstr>
      <vt:lpstr>Arial</vt:lpstr>
      <vt:lpstr>Arial Black</vt:lpstr>
      <vt:lpstr>Sabon Next LT</vt:lpstr>
      <vt:lpstr>Thème Office</vt:lpstr>
      <vt:lpstr>Polar bear,  polar bear, what do you see?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 bear,  polar bear, what do you see?</dc:title>
  <dc:subject/>
  <dc:creator>isabelle cappe</dc:creator>
  <cp:lastModifiedBy>isabelle cappe</cp:lastModifiedBy>
  <cp:revision>4</cp:revision>
  <dcterms:created xsi:type="dcterms:W3CDTF">2024-01-12T10:07:42Z</dcterms:created>
  <dcterms:modified xsi:type="dcterms:W3CDTF">2024-04-16T09:24:33Z</dcterms:modified>
</cp:coreProperties>
</file>